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859" r:id="rId2"/>
    <p:sldId id="998" r:id="rId3"/>
    <p:sldId id="994" r:id="rId4"/>
    <p:sldId id="996" r:id="rId5"/>
    <p:sldId id="999" r:id="rId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训练一年级上册英语译林版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3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This is Miss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Li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Grammar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重难易错突破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4152"/>
            <a:ext cx="11485848" cy="656846"/>
          </a:xfrm>
        </p:spPr>
        <p:txBody>
          <a:bodyPr/>
          <a:lstStyle/>
          <a:p>
            <a:pPr indent="635" algn="ctr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介绍他人的句型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...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5情境导入.eps" descr="id:214749227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3340" y="1763006"/>
            <a:ext cx="3000426" cy="801898"/>
          </a:xfrm>
          <a:prstGeom prst="rect">
            <a:avLst/>
          </a:prstGeom>
        </p:spPr>
      </p:pic>
      <p:pic>
        <p:nvPicPr>
          <p:cNvPr id="4" name="ef42a.jpg" descr="id:214749228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426821" y="2877165"/>
            <a:ext cx="2948305" cy="1991995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5905470" y="2875800"/>
            <a:ext cx="5302304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5" algn="l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How do you introduce others?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l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你如何介绍别人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7611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34" y="901864"/>
            <a:ext cx="11593288" cy="5119424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06573" y="3789040"/>
            <a:ext cx="4654731" cy="182153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is ...</a:t>
            </a:r>
            <a:r>
              <a:rPr lang="en-US" altLang="zh-CN" sz="250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主要用于当面介绍某人给其他人认识，这种介绍方式较为正式和礼貌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5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25框架构建.eps" descr="id:214749229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2558" y="908720"/>
            <a:ext cx="2664296" cy="688585"/>
          </a:xfrm>
          <a:prstGeom prst="rect">
            <a:avLst/>
          </a:prstGeom>
        </p:spPr>
      </p:pic>
      <p:pic>
        <p:nvPicPr>
          <p:cNvPr id="5" name="1上U3.eps" descr="id:214749231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934966" y="1196752"/>
            <a:ext cx="4464496" cy="2312111"/>
          </a:xfrm>
          <a:prstGeom prst="rect">
            <a:avLst/>
          </a:prstGeom>
        </p:spPr>
      </p:pic>
      <p:sp>
        <p:nvSpPr>
          <p:cNvPr id="7" name="内容占位符 2"/>
          <p:cNvSpPr txBox="1">
            <a:spLocks/>
          </p:cNvSpPr>
          <p:nvPr/>
        </p:nvSpPr>
        <p:spPr bwMode="auto">
          <a:xfrm>
            <a:off x="5231110" y="3645024"/>
            <a:ext cx="6696744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介绍未婚女性时，通常用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Miss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称呼对方；介绍男性时，通常用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称呼对方。例如：</a:t>
            </a:r>
          </a:p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is my teacher, Miss Li. </a:t>
            </a:r>
            <a:endParaRPr lang="zh-CN" altLang="zh-CN" sz="25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这是我的老师， 李老师。</a:t>
            </a:r>
            <a:endParaRPr lang="zh-CN" altLang="zh-CN" sz="25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8" name="拓展.eps" descr="id:2147492318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373982" y="3879336"/>
            <a:ext cx="558920" cy="378328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88737" y="4005064"/>
            <a:ext cx="147977" cy="1901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529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47166"/>
            <a:ext cx="11485848" cy="3970318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单项选择。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Green.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are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is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Miss Li.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Goodbye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This is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5进阶训练.eps" descr="id:21474923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908720"/>
            <a:ext cx="2610954" cy="75450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982638" y="2378865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06437" y="3675009"/>
            <a:ext cx="88291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图片表示介绍格林老师，应该用</a:t>
            </a:r>
            <a:r>
              <a:rPr lang="en-US" altLang="zh-CN" dirty="0"/>
              <a:t>“</a:t>
            </a:r>
            <a:r>
              <a:rPr lang="en-US" altLang="zh-CN" dirty="0">
                <a:ea typeface="楷体" panose="02010609060101010101" pitchFamily="49" charset="-122"/>
              </a:rPr>
              <a:t>This is</a:t>
            </a:r>
            <a:r>
              <a:rPr lang="en-US" altLang="zh-CN" dirty="0"/>
              <a:t>”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dirty="0">
                <a:ea typeface="楷体" panose="02010609060101010101" pitchFamily="49" charset="-122"/>
              </a:rPr>
              <a:t>B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910630" y="4303917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 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78582" y="5528053"/>
            <a:ext cx="83936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图片表示介绍李老师，应该用</a:t>
            </a:r>
            <a:r>
              <a:rPr lang="en-US" altLang="zh-CN" dirty="0"/>
              <a:t>“</a:t>
            </a:r>
            <a:r>
              <a:rPr lang="en-US" altLang="zh-CN" dirty="0">
                <a:ea typeface="楷体" panose="02010609060101010101" pitchFamily="49" charset="-122"/>
              </a:rPr>
              <a:t>This is</a:t>
            </a:r>
            <a:r>
              <a:rPr lang="en-US" altLang="zh-CN" dirty="0"/>
              <a:t>”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。故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选</a:t>
            </a:r>
            <a:r>
              <a:rPr lang="en-US" altLang="zh-CN" dirty="0" smtClean="0">
                <a:ea typeface="楷体" panose="02010609060101010101" pitchFamily="49" charset="-122"/>
              </a:rPr>
              <a:t>B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08529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判断下列内容与图片是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   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   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e08.jpg" descr="id:214749233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159102" y="980728"/>
            <a:ext cx="481201" cy="481201"/>
          </a:xfrm>
          <a:prstGeom prst="rect">
            <a:avLst/>
          </a:prstGeom>
        </p:spPr>
      </p:pic>
      <p:pic>
        <p:nvPicPr>
          <p:cNvPr id="4" name="e09.jpg" descr="id:214749233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815286" y="980727"/>
            <a:ext cx="481201" cy="48120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8558" y="1524000"/>
            <a:ext cx="5576888" cy="1905000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284984"/>
            <a:ext cx="5734352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539750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1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is Miss Green. 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539750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is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Li.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539750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is Su Hai.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7" name="r32a.jpg" descr="id:2147492367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19940" y="3492160"/>
            <a:ext cx="489908" cy="489908"/>
          </a:xfrm>
          <a:prstGeom prst="rect">
            <a:avLst/>
          </a:prstGeom>
        </p:spPr>
      </p:pic>
      <p:pic>
        <p:nvPicPr>
          <p:cNvPr id="8" name="r32a.jpg" descr="id:2147492367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29454" y="4104656"/>
            <a:ext cx="489908" cy="489908"/>
          </a:xfrm>
          <a:prstGeom prst="rect">
            <a:avLst/>
          </a:prstGeom>
        </p:spPr>
      </p:pic>
      <p:pic>
        <p:nvPicPr>
          <p:cNvPr id="9" name="r32a.jpg" descr="id:2147492367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54260" y="4725440"/>
            <a:ext cx="489908" cy="48990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7883" y="3410712"/>
            <a:ext cx="591479" cy="59147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8132" y="4667143"/>
            <a:ext cx="572551" cy="63406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4566" y="4061657"/>
            <a:ext cx="591479" cy="591479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4661983" y="3429000"/>
            <a:ext cx="52309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图片所示为李老师。故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画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en-US" altLang="zh-CN" dirty="0" smtClean="0">
                <a:ea typeface="楷体" panose="02010609060101010101" pitchFamily="49" charset="-122"/>
              </a:rPr>
              <a:t>     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4655046" y="4202220"/>
            <a:ext cx="55018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图片所示为格林老师。故画</a:t>
            </a:r>
            <a:r>
              <a:rPr lang="en-US" altLang="zh-CN" dirty="0">
                <a:ea typeface="楷体" panose="02010609060101010101" pitchFamily="49" charset="-122"/>
              </a:rPr>
              <a:t> </a:t>
            </a:r>
            <a:r>
              <a:rPr lang="en-US" altLang="zh-CN" dirty="0" smtClean="0">
                <a:ea typeface="楷体" panose="02010609060101010101" pitchFamily="49" charset="-122"/>
              </a:rPr>
              <a:t>      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4626131" y="4849996"/>
            <a:ext cx="48702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图片所示为苏海。故画</a:t>
            </a:r>
            <a:r>
              <a:rPr lang="en-US" altLang="zh-CN" dirty="0">
                <a:ea typeface="楷体" panose="02010609060101010101" pitchFamily="49" charset="-122"/>
              </a:rPr>
              <a:t> </a:t>
            </a:r>
            <a:r>
              <a:rPr lang="en-US" altLang="zh-CN" dirty="0" smtClean="0">
                <a:ea typeface="楷体" panose="02010609060101010101" pitchFamily="49" charset="-122"/>
              </a:rPr>
              <a:t>       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51794" y="3394870"/>
            <a:ext cx="591479" cy="591479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33362" y="4190629"/>
            <a:ext cx="591479" cy="591479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76192" y="4794573"/>
            <a:ext cx="572551" cy="634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1696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242</Words>
  <Application>Microsoft Office PowerPoint</Application>
  <PresentationFormat>自定义</PresentationFormat>
  <Paragraphs>26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2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339</cp:revision>
  <dcterms:created xsi:type="dcterms:W3CDTF">2020-11-06T05:24:00Z</dcterms:created>
  <dcterms:modified xsi:type="dcterms:W3CDTF">2025-06-30T07:02:54Z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